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B006-053D-4A45-9DD3-742769CAA6BB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4AD4-F5AB-424C-8B09-8433223943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CB10886-C87A-4B19-98A4-0E71E9A7B4D7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FB91B96-9960-479F-95A7-8152A21C76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STAR RUNNING CLUB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rtl="0"/>
            <a:r>
              <a:rPr lang="en-US" kern="1200" baseline="0" smtClean="0">
                <a:solidFill>
                  <a:srgbClr val="898989"/>
                </a:solidFill>
                <a:latin typeface="Calibri"/>
              </a:rPr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Where Every Mile Counts!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Weekly Activity Schedule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Sunday - Off</a:t>
            </a: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Monday – Gym </a:t>
            </a:r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(jog)</a:t>
            </a:r>
            <a:endParaRPr lang="en-US" kern="1200" baseline="0" dirty="0" smtClean="0">
              <a:solidFill>
                <a:srgbClr val="000000"/>
              </a:solidFill>
              <a:latin typeface="Calibri"/>
            </a:endParaRP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Tuesday – Community Track </a:t>
            </a:r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(jog)</a:t>
            </a:r>
            <a:endParaRPr lang="en-US" kern="1200" baseline="0" dirty="0" smtClean="0">
              <a:solidFill>
                <a:srgbClr val="000000"/>
              </a:solidFill>
              <a:latin typeface="Calibri"/>
            </a:endParaRP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Wednesday – Off</a:t>
            </a: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Thursday – State Park (bike ride)</a:t>
            </a: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Friday – Off</a:t>
            </a:r>
          </a:p>
          <a:p>
            <a:pPr lvl="0" rtl="0"/>
            <a:r>
              <a:rPr lang="en-US" kern="1200" baseline="0" dirty="0" smtClean="0">
                <a:solidFill>
                  <a:srgbClr val="000000"/>
                </a:solidFill>
                <a:latin typeface="Calibri"/>
              </a:rPr>
              <a:t>Saturday  - Midtown </a:t>
            </a:r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Church </a:t>
            </a:r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(jog)</a:t>
            </a:r>
            <a:endParaRPr lang="en-US" kern="1200" baseline="0" dirty="0" smtClean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Club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Promote health and fitness</a:t>
            </a:r>
          </a:p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Encourage group running</a:t>
            </a:r>
          </a:p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Support community runners</a:t>
            </a:r>
          </a:p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Promote community awareness of physical fitness needs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Current Membership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53 Runners</a:t>
            </a:r>
          </a:p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29 Walkers</a:t>
            </a:r>
          </a:p>
          <a:p>
            <a:pPr lvl="0" rtl="0"/>
            <a:endParaRPr lang="en-US" kern="1200" baseline="0" smtClean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Goal Membership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100 Runners</a:t>
            </a:r>
          </a:p>
          <a:p>
            <a:pPr lvl="0"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50 Walkers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Membership Events</a:t>
            </a:r>
          </a:p>
          <a:p>
            <a:r>
              <a:rPr lang="en-US" dirty="0" smtClean="0"/>
              <a:t>Promotion</a:t>
            </a:r>
          </a:p>
          <a:p>
            <a:r>
              <a:rPr lang="en-US" dirty="0" smtClean="0"/>
              <a:t>Advertisement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kern="1200" baseline="0" smtClean="0">
                <a:solidFill>
                  <a:srgbClr val="000000"/>
                </a:solidFill>
                <a:latin typeface="Calibri"/>
              </a:rPr>
              <a:t>Keep going … just one more mile!</a:t>
            </a:r>
            <a:br>
              <a:rPr lang="en-US" kern="1200" baseline="0" smtClean="0">
                <a:solidFill>
                  <a:srgbClr val="000000"/>
                </a:solidFill>
                <a:latin typeface="Calibri"/>
              </a:rPr>
            </a:br>
            <a:endParaRPr lang="en-US" kern="1200" baseline="0" smtClean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</TotalTime>
  <Words>98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STAR RUNNING CLUB</vt:lpstr>
      <vt:lpstr>Where Every Mile Counts!</vt:lpstr>
      <vt:lpstr>Weekly Activity Schedule</vt:lpstr>
      <vt:lpstr>Club Goals</vt:lpstr>
      <vt:lpstr>Current Membership</vt:lpstr>
      <vt:lpstr>Goal Membership</vt:lpstr>
      <vt:lpstr>Where do we begin?</vt:lpstr>
      <vt:lpstr>Keep going … just one more mile!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 RUNNING CLUB</dc:title>
  <dc:creator>amorris</dc:creator>
  <cp:lastModifiedBy>amorris</cp:lastModifiedBy>
  <cp:revision>9</cp:revision>
  <dcterms:created xsi:type="dcterms:W3CDTF">2010-08-11T18:29:04Z</dcterms:created>
  <dcterms:modified xsi:type="dcterms:W3CDTF">2010-08-11T18:46:26Z</dcterms:modified>
</cp:coreProperties>
</file>